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591B1-AFA5-4BA5-A4E7-06EA105A9855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8A0E00-13CD-4EF4-BC8C-BC6B1568B09C}">
      <dgm:prSet phldrT="[Text]"/>
      <dgm:spPr/>
      <dgm:t>
        <a:bodyPr/>
        <a:lstStyle/>
        <a:p>
          <a:r>
            <a:rPr lang="en-GB" dirty="0" smtClean="0"/>
            <a:t>an effort</a:t>
          </a:r>
          <a:endParaRPr lang="en-US" dirty="0"/>
        </a:p>
      </dgm:t>
    </dgm:pt>
    <dgm:pt modelId="{7BE5722B-1AA7-4B55-BB65-722FD2078E8F}" type="parTrans" cxnId="{5F228639-1006-4FE7-9682-1F2CD6DE38FC}">
      <dgm:prSet/>
      <dgm:spPr/>
      <dgm:t>
        <a:bodyPr/>
        <a:lstStyle/>
        <a:p>
          <a:endParaRPr lang="en-US"/>
        </a:p>
      </dgm:t>
    </dgm:pt>
    <dgm:pt modelId="{C81F0031-6F47-41B0-A9B1-990214065C8E}" type="sibTrans" cxnId="{5F228639-1006-4FE7-9682-1F2CD6DE38FC}">
      <dgm:prSet/>
      <dgm:spPr/>
      <dgm:t>
        <a:bodyPr/>
        <a:lstStyle/>
        <a:p>
          <a:endParaRPr lang="en-US"/>
        </a:p>
      </dgm:t>
    </dgm:pt>
    <dgm:pt modelId="{6ACFA209-8F35-4090-A8AC-D4BEA8F83D69}">
      <dgm:prSet phldrT="[Text]"/>
      <dgm:spPr/>
      <dgm:t>
        <a:bodyPr/>
        <a:lstStyle/>
        <a:p>
          <a:r>
            <a:rPr lang="en-GB" dirty="0" smtClean="0"/>
            <a:t>a mistake</a:t>
          </a:r>
          <a:endParaRPr lang="en-US" dirty="0"/>
        </a:p>
      </dgm:t>
    </dgm:pt>
    <dgm:pt modelId="{EBF6D43A-02C2-4E86-ADDF-6683F5E16A79}" type="parTrans" cxnId="{79B84354-7536-4C1A-AD31-F9A713BFBE08}">
      <dgm:prSet/>
      <dgm:spPr/>
      <dgm:t>
        <a:bodyPr/>
        <a:lstStyle/>
        <a:p>
          <a:endParaRPr lang="en-US"/>
        </a:p>
      </dgm:t>
    </dgm:pt>
    <dgm:pt modelId="{17F82C8C-BC1F-4EE5-8EC3-92F8E2901FD5}" type="sibTrans" cxnId="{79B84354-7536-4C1A-AD31-F9A713BFBE08}">
      <dgm:prSet/>
      <dgm:spPr/>
      <dgm:t>
        <a:bodyPr/>
        <a:lstStyle/>
        <a:p>
          <a:endParaRPr lang="en-US"/>
        </a:p>
      </dgm:t>
    </dgm:pt>
    <dgm:pt modelId="{026258C4-3EBA-4B3F-8CB2-05F1401BF1FA}">
      <dgm:prSet phldrT="[Text]"/>
      <dgm:spPr/>
      <dgm:t>
        <a:bodyPr/>
        <a:lstStyle/>
        <a:p>
          <a:r>
            <a:rPr lang="en-GB" dirty="0" smtClean="0"/>
            <a:t>homework</a:t>
          </a:r>
          <a:endParaRPr lang="en-US" dirty="0"/>
        </a:p>
      </dgm:t>
    </dgm:pt>
    <dgm:pt modelId="{2464A403-C108-470D-91F6-A24763885DE3}" type="parTrans" cxnId="{06CFC72B-C2D8-4BEA-813C-ECFF96608A4F}">
      <dgm:prSet/>
      <dgm:spPr/>
      <dgm:t>
        <a:bodyPr/>
        <a:lstStyle/>
        <a:p>
          <a:endParaRPr lang="en-US"/>
        </a:p>
      </dgm:t>
    </dgm:pt>
    <dgm:pt modelId="{AF0FDFCA-B8DD-488B-BCA8-40205CC9F94E}" type="sibTrans" cxnId="{06CFC72B-C2D8-4BEA-813C-ECFF96608A4F}">
      <dgm:prSet/>
      <dgm:spPr/>
      <dgm:t>
        <a:bodyPr/>
        <a:lstStyle/>
        <a:p>
          <a:endParaRPr lang="en-US"/>
        </a:p>
      </dgm:t>
    </dgm:pt>
    <dgm:pt modelId="{4A7971BD-4BAB-43ED-9924-343376BBD38F}">
      <dgm:prSet phldrT="[Text]"/>
      <dgm:spPr/>
      <dgm:t>
        <a:bodyPr/>
        <a:lstStyle/>
        <a:p>
          <a:r>
            <a:rPr lang="en-GB" dirty="0" smtClean="0"/>
            <a:t>progress</a:t>
          </a:r>
          <a:endParaRPr lang="en-US" dirty="0"/>
        </a:p>
      </dgm:t>
    </dgm:pt>
    <dgm:pt modelId="{8372E726-5690-4C8D-9140-7B20C2AD3D9E}" type="parTrans" cxnId="{C74DEFAF-F89E-4E35-AD35-2D95F777F78A}">
      <dgm:prSet/>
      <dgm:spPr/>
      <dgm:t>
        <a:bodyPr/>
        <a:lstStyle/>
        <a:p>
          <a:endParaRPr lang="en-US"/>
        </a:p>
      </dgm:t>
    </dgm:pt>
    <dgm:pt modelId="{654CC0A1-4ABD-416A-9D35-CDA887685E73}" type="sibTrans" cxnId="{C74DEFAF-F89E-4E35-AD35-2D95F777F78A}">
      <dgm:prSet/>
      <dgm:spPr/>
      <dgm:t>
        <a:bodyPr/>
        <a:lstStyle/>
        <a:p>
          <a:endParaRPr lang="en-US"/>
        </a:p>
      </dgm:t>
    </dgm:pt>
    <dgm:pt modelId="{5718B93B-93C8-432A-8060-8AEC6232CD24}">
      <dgm:prSet phldrT="[Text]"/>
      <dgm:spPr/>
      <dgm:t>
        <a:bodyPr/>
        <a:lstStyle/>
        <a:p>
          <a:r>
            <a:rPr lang="en-GB" dirty="0" smtClean="0"/>
            <a:t>a test</a:t>
          </a:r>
          <a:endParaRPr lang="en-US" dirty="0"/>
        </a:p>
      </dgm:t>
    </dgm:pt>
    <dgm:pt modelId="{F3348A0A-369D-4AD7-A79B-372E55E62FC2}" type="parTrans" cxnId="{185298F6-C990-4206-AFD7-1EA53EFB2612}">
      <dgm:prSet/>
      <dgm:spPr/>
      <dgm:t>
        <a:bodyPr/>
        <a:lstStyle/>
        <a:p>
          <a:endParaRPr lang="en-US"/>
        </a:p>
      </dgm:t>
    </dgm:pt>
    <dgm:pt modelId="{6025427A-E77C-4A38-8695-C7387EB1D621}" type="sibTrans" cxnId="{185298F6-C990-4206-AFD7-1EA53EFB2612}">
      <dgm:prSet/>
      <dgm:spPr/>
      <dgm:t>
        <a:bodyPr/>
        <a:lstStyle/>
        <a:p>
          <a:endParaRPr lang="en-US"/>
        </a:p>
      </dgm:t>
    </dgm:pt>
    <dgm:pt modelId="{169A4AF0-CC05-41D9-AF36-A774CA14D653}" type="pres">
      <dgm:prSet presAssocID="{0BC591B1-AFA5-4BA5-A4E7-06EA105A985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D4A66E-A88A-48F6-A132-4C59C48C50CE}" type="pres">
      <dgm:prSet presAssocID="{A08A0E00-13CD-4EF4-BC8C-BC6B1568B09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87EEB-442F-4DF0-A8E3-8C59C436AE07}" type="pres">
      <dgm:prSet presAssocID="{C81F0031-6F47-41B0-A9B1-990214065C8E}" presName="sibTrans" presStyleCnt="0"/>
      <dgm:spPr/>
    </dgm:pt>
    <dgm:pt modelId="{7EE35E01-4765-44F3-ABCD-A4DCCE826EC2}" type="pres">
      <dgm:prSet presAssocID="{6ACFA209-8F35-4090-A8AC-D4BEA8F83D6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72372-E9FC-451C-BC51-7C2AECECDA60}" type="pres">
      <dgm:prSet presAssocID="{17F82C8C-BC1F-4EE5-8EC3-92F8E2901FD5}" presName="sibTrans" presStyleCnt="0"/>
      <dgm:spPr/>
    </dgm:pt>
    <dgm:pt modelId="{2FA79E9D-008E-4E88-89A3-623B54A219B0}" type="pres">
      <dgm:prSet presAssocID="{026258C4-3EBA-4B3F-8CB2-05F1401BF1F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CF6C4B-6213-4BAB-B200-38994F91DAEB}" type="pres">
      <dgm:prSet presAssocID="{AF0FDFCA-B8DD-488B-BCA8-40205CC9F94E}" presName="sibTrans" presStyleCnt="0"/>
      <dgm:spPr/>
    </dgm:pt>
    <dgm:pt modelId="{ACA18B1C-9B1A-4BB1-A352-3F52F5612BFC}" type="pres">
      <dgm:prSet presAssocID="{4A7971BD-4BAB-43ED-9924-343376BBD3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02059-DCDF-4CC7-82FA-BADC7F3C858F}" type="pres">
      <dgm:prSet presAssocID="{654CC0A1-4ABD-416A-9D35-CDA887685E73}" presName="sibTrans" presStyleCnt="0"/>
      <dgm:spPr/>
    </dgm:pt>
    <dgm:pt modelId="{886B8D08-03C4-4EAC-8826-BD64B436F244}" type="pres">
      <dgm:prSet presAssocID="{5718B93B-93C8-432A-8060-8AEC6232CD2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DC670E-E5C2-46F7-8307-C1DDD61180A7}" type="presOf" srcId="{A08A0E00-13CD-4EF4-BC8C-BC6B1568B09C}" destId="{91D4A66E-A88A-48F6-A132-4C59C48C50CE}" srcOrd="0" destOrd="0" presId="urn:microsoft.com/office/officeart/2005/8/layout/default"/>
    <dgm:cxn modelId="{250CA243-D82F-4EF5-BED9-998B87D1AA4F}" type="presOf" srcId="{026258C4-3EBA-4B3F-8CB2-05F1401BF1FA}" destId="{2FA79E9D-008E-4E88-89A3-623B54A219B0}" srcOrd="0" destOrd="0" presId="urn:microsoft.com/office/officeart/2005/8/layout/default"/>
    <dgm:cxn modelId="{81952F7D-4549-4F94-B332-D76F22D01E6D}" type="presOf" srcId="{5718B93B-93C8-432A-8060-8AEC6232CD24}" destId="{886B8D08-03C4-4EAC-8826-BD64B436F244}" srcOrd="0" destOrd="0" presId="urn:microsoft.com/office/officeart/2005/8/layout/default"/>
    <dgm:cxn modelId="{79B84354-7536-4C1A-AD31-F9A713BFBE08}" srcId="{0BC591B1-AFA5-4BA5-A4E7-06EA105A9855}" destId="{6ACFA209-8F35-4090-A8AC-D4BEA8F83D69}" srcOrd="1" destOrd="0" parTransId="{EBF6D43A-02C2-4E86-ADDF-6683F5E16A79}" sibTransId="{17F82C8C-BC1F-4EE5-8EC3-92F8E2901FD5}"/>
    <dgm:cxn modelId="{C74DEFAF-F89E-4E35-AD35-2D95F777F78A}" srcId="{0BC591B1-AFA5-4BA5-A4E7-06EA105A9855}" destId="{4A7971BD-4BAB-43ED-9924-343376BBD38F}" srcOrd="3" destOrd="0" parTransId="{8372E726-5690-4C8D-9140-7B20C2AD3D9E}" sibTransId="{654CC0A1-4ABD-416A-9D35-CDA887685E73}"/>
    <dgm:cxn modelId="{7E17BDE5-CDE7-4964-BC73-4ECFF8D75F0E}" type="presOf" srcId="{6ACFA209-8F35-4090-A8AC-D4BEA8F83D69}" destId="{7EE35E01-4765-44F3-ABCD-A4DCCE826EC2}" srcOrd="0" destOrd="0" presId="urn:microsoft.com/office/officeart/2005/8/layout/default"/>
    <dgm:cxn modelId="{408CE6E0-59B6-40F0-A490-F691E19CD7FA}" type="presOf" srcId="{4A7971BD-4BAB-43ED-9924-343376BBD38F}" destId="{ACA18B1C-9B1A-4BB1-A352-3F52F5612BFC}" srcOrd="0" destOrd="0" presId="urn:microsoft.com/office/officeart/2005/8/layout/default"/>
    <dgm:cxn modelId="{0914F030-E005-4309-BC6A-FD7B9769B50E}" type="presOf" srcId="{0BC591B1-AFA5-4BA5-A4E7-06EA105A9855}" destId="{169A4AF0-CC05-41D9-AF36-A774CA14D653}" srcOrd="0" destOrd="0" presId="urn:microsoft.com/office/officeart/2005/8/layout/default"/>
    <dgm:cxn modelId="{185298F6-C990-4206-AFD7-1EA53EFB2612}" srcId="{0BC591B1-AFA5-4BA5-A4E7-06EA105A9855}" destId="{5718B93B-93C8-432A-8060-8AEC6232CD24}" srcOrd="4" destOrd="0" parTransId="{F3348A0A-369D-4AD7-A79B-372E55E62FC2}" sibTransId="{6025427A-E77C-4A38-8695-C7387EB1D621}"/>
    <dgm:cxn modelId="{5F228639-1006-4FE7-9682-1F2CD6DE38FC}" srcId="{0BC591B1-AFA5-4BA5-A4E7-06EA105A9855}" destId="{A08A0E00-13CD-4EF4-BC8C-BC6B1568B09C}" srcOrd="0" destOrd="0" parTransId="{7BE5722B-1AA7-4B55-BB65-722FD2078E8F}" sibTransId="{C81F0031-6F47-41B0-A9B1-990214065C8E}"/>
    <dgm:cxn modelId="{06CFC72B-C2D8-4BEA-813C-ECFF96608A4F}" srcId="{0BC591B1-AFA5-4BA5-A4E7-06EA105A9855}" destId="{026258C4-3EBA-4B3F-8CB2-05F1401BF1FA}" srcOrd="2" destOrd="0" parTransId="{2464A403-C108-470D-91F6-A24763885DE3}" sibTransId="{AF0FDFCA-B8DD-488B-BCA8-40205CC9F94E}"/>
    <dgm:cxn modelId="{64855F20-069F-40F0-B179-E685E300AD88}" type="presParOf" srcId="{169A4AF0-CC05-41D9-AF36-A774CA14D653}" destId="{91D4A66E-A88A-48F6-A132-4C59C48C50CE}" srcOrd="0" destOrd="0" presId="urn:microsoft.com/office/officeart/2005/8/layout/default"/>
    <dgm:cxn modelId="{7F458422-7867-4120-9157-3B62BCA0B5F9}" type="presParOf" srcId="{169A4AF0-CC05-41D9-AF36-A774CA14D653}" destId="{FF887EEB-442F-4DF0-A8E3-8C59C436AE07}" srcOrd="1" destOrd="0" presId="urn:microsoft.com/office/officeart/2005/8/layout/default"/>
    <dgm:cxn modelId="{15C217A6-DD67-4DDE-AD92-6A6F6744D30C}" type="presParOf" srcId="{169A4AF0-CC05-41D9-AF36-A774CA14D653}" destId="{7EE35E01-4765-44F3-ABCD-A4DCCE826EC2}" srcOrd="2" destOrd="0" presId="urn:microsoft.com/office/officeart/2005/8/layout/default"/>
    <dgm:cxn modelId="{6CCB4AEF-BD8B-418C-8445-8D90D11801BE}" type="presParOf" srcId="{169A4AF0-CC05-41D9-AF36-A774CA14D653}" destId="{14372372-E9FC-451C-BC51-7C2AECECDA60}" srcOrd="3" destOrd="0" presId="urn:microsoft.com/office/officeart/2005/8/layout/default"/>
    <dgm:cxn modelId="{0055A218-E427-4A88-8C55-24D84DB8872D}" type="presParOf" srcId="{169A4AF0-CC05-41D9-AF36-A774CA14D653}" destId="{2FA79E9D-008E-4E88-89A3-623B54A219B0}" srcOrd="4" destOrd="0" presId="urn:microsoft.com/office/officeart/2005/8/layout/default"/>
    <dgm:cxn modelId="{4526A573-9A48-4853-BE0B-4A6087B020DC}" type="presParOf" srcId="{169A4AF0-CC05-41D9-AF36-A774CA14D653}" destId="{2DCF6C4B-6213-4BAB-B200-38994F91DAEB}" srcOrd="5" destOrd="0" presId="urn:microsoft.com/office/officeart/2005/8/layout/default"/>
    <dgm:cxn modelId="{20A47020-3694-48A3-A82F-6BB6C4A320EE}" type="presParOf" srcId="{169A4AF0-CC05-41D9-AF36-A774CA14D653}" destId="{ACA18B1C-9B1A-4BB1-A352-3F52F5612BFC}" srcOrd="6" destOrd="0" presId="urn:microsoft.com/office/officeart/2005/8/layout/default"/>
    <dgm:cxn modelId="{7157C60F-0BE5-4BF2-9B38-42D675BD10ED}" type="presParOf" srcId="{169A4AF0-CC05-41D9-AF36-A774CA14D653}" destId="{5A202059-DCDF-4CC7-82FA-BADC7F3C858F}" srcOrd="7" destOrd="0" presId="urn:microsoft.com/office/officeart/2005/8/layout/default"/>
    <dgm:cxn modelId="{CE951917-B045-480B-812B-F38FDB7C4CEF}" type="presParOf" srcId="{169A4AF0-CC05-41D9-AF36-A774CA14D653}" destId="{886B8D08-03C4-4EAC-8826-BD64B436F24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73DEF-4091-4A77-8387-118D2D89BB57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3AD36-D3D1-4CF7-8C45-4F7BC3B39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858E0-C031-4A9A-915B-6EABDD07BBC2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4113-0579-45BD-AD44-A5F2B61918A2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A76-26C3-4CD2-ACDB-58D87E6C1420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617FE-A35E-4BB3-93E1-6FC080E21616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827E9-2151-413A-8EB9-C1D27713D8F5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785B-08DD-4034-8B6F-64D53E4092A7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6DE-07A3-46FF-8F0F-631994D21271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6FAC-061C-400B-993A-5C4D759E6ED4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4E6E3-DF67-4872-9332-9BEC1927BB7D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BE54-F9F2-42CB-9B4D-343641956E0F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C1D7F-A15C-4277-8C84-9D648308DEF3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58FCFE-AE8D-448A-91A1-0A226A50D51D}" type="datetime1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B37755D-DA0C-41EA-A90F-BA0610594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Useful English Verbs</a:t>
            </a:r>
          </a:p>
          <a:p>
            <a:endParaRPr lang="en-GB" sz="4400" dirty="0" smtClean="0"/>
          </a:p>
          <a:p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dirty="0" smtClean="0"/>
              <a:t>MAKE AND DO</a:t>
            </a:r>
            <a:endParaRPr lang="en-US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 descr="make do comi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764704"/>
            <a:ext cx="7353975" cy="49376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ke &amp; Do UK sh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60648"/>
            <a:ext cx="5179695" cy="6132503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1700808"/>
            <a:ext cx="1944216" cy="267765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Which expressions with MAKE or DO can you see in the UK shape?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476672"/>
            <a:ext cx="684076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Can you guess what these MAKE and </a:t>
            </a:r>
            <a:r>
              <a:rPr lang="en-GB" sz="2800" smtClean="0"/>
              <a:t>DO  </a:t>
            </a:r>
            <a:r>
              <a:rPr lang="en-GB" sz="2800" smtClean="0"/>
              <a:t>expressions</a:t>
            </a:r>
            <a:r>
              <a:rPr lang="en-GB" sz="2800" smtClean="0"/>
              <a:t> </a:t>
            </a:r>
            <a:r>
              <a:rPr lang="en-GB" sz="2800" dirty="0" smtClean="0"/>
              <a:t>are?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7848872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Eg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Make a cake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1026" name="Picture 2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676275" cy="1000125"/>
          </a:xfrm>
          <a:prstGeom prst="rect">
            <a:avLst/>
          </a:prstGeom>
          <a:noFill/>
        </p:spPr>
      </p:pic>
      <p:sp>
        <p:nvSpPr>
          <p:cNvPr id="1027" name="Film"/>
          <p:cNvSpPr>
            <a:spLocks noEditPoints="1" noChangeArrowheads="1"/>
          </p:cNvSpPr>
          <p:nvPr/>
        </p:nvSpPr>
        <p:spPr bwMode="auto">
          <a:xfrm rot="881099">
            <a:off x="7094038" y="2118749"/>
            <a:ext cx="1192907" cy="1303784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molumen_red_round_error_warning_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988840"/>
            <a:ext cx="1550665" cy="1550665"/>
          </a:xfrm>
          <a:prstGeom prst="rect">
            <a:avLst/>
          </a:prstGeom>
        </p:spPr>
      </p:pic>
      <p:pic>
        <p:nvPicPr>
          <p:cNvPr id="8" name="Picture 7" descr="cook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996952"/>
            <a:ext cx="1440160" cy="1440160"/>
          </a:xfrm>
          <a:prstGeom prst="rect">
            <a:avLst/>
          </a:prstGeom>
        </p:spPr>
      </p:pic>
      <p:pic>
        <p:nvPicPr>
          <p:cNvPr id="9" name="Picture 8" descr="giardinaggi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85315">
            <a:off x="3207331" y="2054413"/>
            <a:ext cx="1512168" cy="1562157"/>
          </a:xfrm>
          <a:prstGeom prst="rect">
            <a:avLst/>
          </a:prstGeom>
        </p:spPr>
      </p:pic>
      <p:pic>
        <p:nvPicPr>
          <p:cNvPr id="10" name="Picture 9" descr="friend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3717032"/>
            <a:ext cx="1517933" cy="1001836"/>
          </a:xfrm>
          <a:prstGeom prst="rect">
            <a:avLst/>
          </a:prstGeom>
        </p:spPr>
      </p:pic>
      <p:pic>
        <p:nvPicPr>
          <p:cNvPr id="11" name="Picture 10" descr="Rfc1394_Single_Be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3356992"/>
            <a:ext cx="2381250" cy="1352550"/>
          </a:xfrm>
          <a:prstGeom prst="rect">
            <a:avLst/>
          </a:prstGeom>
        </p:spPr>
      </p:pic>
      <p:pic>
        <p:nvPicPr>
          <p:cNvPr id="12" name="Picture 11" descr="puzzl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3968" y="3645024"/>
            <a:ext cx="1257294" cy="113156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34481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Look through the following MAKE  and DO sentences and with your partner decide if they are CORRECT or INCORRECT.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6984776" cy="409342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She usually makes the bed in the morning.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Did you make your homework yesterday?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Why are you doing so much noise?  Please be quiet!!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He did a silly mistake.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Can I make a phone call here, please?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Karl loves doing cakes.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What can I make with my hair?  It looks terrible!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Janet wants the students to make a lot of progress with their English.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I’ve got toothache.  I need to do an appointment with the dentist.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What did you do at the weekend?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I am making an English course at the Lake School.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62473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Fill in the gaps with either MAKE  and DO verbs and change the  tense if necessary.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6984776" cy="409342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She usually ...................the bed in the morning.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Did you ...................your homework yesterday?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Why are you .............so much noise?  Please be quiet!!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He ...................a silly mistake.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Can I ...............................a phone call here, please?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Karl loves ..................................cakes.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What can I .....................with my hair?  It looks terrible!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Janet wants the students to .............a lot of progress with their English.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I’ve got toothache.  I need to ..................an appointment with the dentist.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What did you ...................................at the weekend?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I am .................an English course at the Lake School.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03648" y="332656"/>
          <a:ext cx="662473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3312368"/>
              </a:tblGrid>
              <a:tr h="438594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 smtClean="0"/>
                        <a:t>MAKE</a:t>
                      </a:r>
                      <a:endParaRPr lang="en-US" sz="36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600" dirty="0" smtClean="0"/>
                        <a:t>DO</a:t>
                      </a:r>
                      <a:endParaRPr lang="en-US" sz="3600" dirty="0"/>
                    </a:p>
                  </a:txBody>
                  <a:tcPr/>
                </a:tc>
              </a:tr>
              <a:tr h="4385942">
                <a:tc>
                  <a:txBody>
                    <a:bodyPr/>
                    <a:lstStyle/>
                    <a:p>
                      <a:r>
                        <a:rPr lang="en-GB" dirty="0" smtClean="0"/>
                        <a:t>a mistake</a:t>
                      </a:r>
                    </a:p>
                    <a:p>
                      <a:r>
                        <a:rPr lang="en-GB" dirty="0" smtClean="0"/>
                        <a:t>an appointment</a:t>
                      </a:r>
                    </a:p>
                    <a:p>
                      <a:r>
                        <a:rPr lang="en-GB" dirty="0" smtClean="0"/>
                        <a:t>a phone call</a:t>
                      </a:r>
                    </a:p>
                    <a:p>
                      <a:r>
                        <a:rPr lang="en-GB" dirty="0" smtClean="0"/>
                        <a:t>a list</a:t>
                      </a:r>
                    </a:p>
                    <a:p>
                      <a:r>
                        <a:rPr lang="en-GB" dirty="0" smtClean="0"/>
                        <a:t>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noise</a:t>
                      </a:r>
                    </a:p>
                    <a:p>
                      <a:r>
                        <a:rPr lang="en-GB" dirty="0" smtClean="0"/>
                        <a:t>the bed</a:t>
                      </a:r>
                    </a:p>
                    <a:p>
                      <a:r>
                        <a:rPr lang="en-GB" baseline="0" dirty="0" smtClean="0"/>
                        <a:t>a film</a:t>
                      </a:r>
                    </a:p>
                    <a:p>
                      <a:r>
                        <a:rPr lang="en-GB" baseline="0" dirty="0" smtClean="0"/>
                        <a:t>a meal </a:t>
                      </a:r>
                    </a:p>
                    <a:p>
                      <a:r>
                        <a:rPr lang="en-GB" baseline="0" dirty="0" smtClean="0"/>
                        <a:t>coffee / tea / a drink</a:t>
                      </a:r>
                    </a:p>
                    <a:p>
                      <a:r>
                        <a:rPr lang="en-GB" baseline="0" dirty="0" smtClean="0"/>
                        <a:t>money</a:t>
                      </a:r>
                    </a:p>
                    <a:p>
                      <a:r>
                        <a:rPr lang="en-GB" baseline="0" dirty="0" smtClean="0"/>
                        <a:t>a mess</a:t>
                      </a:r>
                    </a:p>
                    <a:p>
                      <a:r>
                        <a:rPr lang="en-GB" baseline="0" dirty="0" smtClean="0"/>
                        <a:t>a profit / a loss</a:t>
                      </a:r>
                    </a:p>
                    <a:p>
                      <a:r>
                        <a:rPr lang="en-GB" baseline="0" dirty="0" smtClean="0"/>
                        <a:t>progress</a:t>
                      </a:r>
                    </a:p>
                    <a:p>
                      <a:r>
                        <a:rPr lang="en-GB" baseline="0" dirty="0" smtClean="0"/>
                        <a:t>an excuse</a:t>
                      </a:r>
                    </a:p>
                    <a:p>
                      <a:r>
                        <a:rPr lang="en-GB" baseline="0" dirty="0" smtClean="0"/>
                        <a:t>an effort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clothes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friends</a:t>
                      </a:r>
                    </a:p>
                    <a:p>
                      <a:endParaRPr lang="en-GB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 washing</a:t>
                      </a:r>
                    </a:p>
                    <a:p>
                      <a:r>
                        <a:rPr lang="en-GB" dirty="0" smtClean="0"/>
                        <a:t>the washing-up / the dishes</a:t>
                      </a:r>
                    </a:p>
                    <a:p>
                      <a:r>
                        <a:rPr lang="en-GB" dirty="0" smtClean="0"/>
                        <a:t>the shopping</a:t>
                      </a:r>
                    </a:p>
                    <a:p>
                      <a:r>
                        <a:rPr lang="en-GB" dirty="0" smtClean="0"/>
                        <a:t>a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favour</a:t>
                      </a:r>
                    </a:p>
                    <a:p>
                      <a:r>
                        <a:rPr lang="en-GB" dirty="0" smtClean="0"/>
                        <a:t>an exam</a:t>
                      </a:r>
                    </a:p>
                    <a:p>
                      <a:r>
                        <a:rPr lang="en-GB" dirty="0" smtClean="0"/>
                        <a:t>something good / bad / wrong / interesting / nothing</a:t>
                      </a:r>
                    </a:p>
                    <a:p>
                      <a:r>
                        <a:rPr lang="en-GB" dirty="0" smtClean="0"/>
                        <a:t>the housework</a:t>
                      </a:r>
                    </a:p>
                    <a:p>
                      <a:r>
                        <a:rPr lang="en-GB" dirty="0" smtClean="0"/>
                        <a:t>homework</a:t>
                      </a:r>
                    </a:p>
                    <a:p>
                      <a:r>
                        <a:rPr lang="en-GB" dirty="0" smtClean="0"/>
                        <a:t>a job</a:t>
                      </a:r>
                    </a:p>
                    <a:p>
                      <a:r>
                        <a:rPr lang="en-GB" dirty="0" smtClean="0"/>
                        <a:t>an exercise</a:t>
                      </a:r>
                    </a:p>
                    <a:p>
                      <a:r>
                        <a:rPr lang="en-GB" dirty="0" smtClean="0"/>
                        <a:t>military service</a:t>
                      </a:r>
                    </a:p>
                    <a:p>
                      <a:r>
                        <a:rPr lang="en-GB" dirty="0" smtClean="0"/>
                        <a:t>one’s best</a:t>
                      </a:r>
                    </a:p>
                    <a:p>
                      <a:r>
                        <a:rPr lang="en-GB" dirty="0" smtClean="0"/>
                        <a:t>one’s hair</a:t>
                      </a:r>
                    </a:p>
                    <a:p>
                      <a:r>
                        <a:rPr lang="en-GB" dirty="0" smtClean="0"/>
                        <a:t>an English course</a:t>
                      </a:r>
                    </a:p>
                    <a:p>
                      <a:r>
                        <a:rPr lang="en-GB" dirty="0" smtClean="0"/>
                        <a:t>sport</a:t>
                      </a:r>
                    </a:p>
                    <a:p>
                      <a:r>
                        <a:rPr lang="en-GB" dirty="0" smtClean="0"/>
                        <a:t>a crossword puzzle</a:t>
                      </a:r>
                    </a:p>
                    <a:p>
                      <a:r>
                        <a:rPr lang="en-GB" dirty="0" smtClean="0"/>
                        <a:t>the gardening</a:t>
                      </a:r>
                    </a:p>
                    <a:p>
                      <a:endParaRPr lang="en-GB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87624" y="260648"/>
            <a:ext cx="7128792" cy="5386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Find out how many of your classmates:</a:t>
            </a:r>
          </a:p>
          <a:p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made a phone call last night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did the washing up yesterday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did homework this morning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made the bed this morning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made an effort to speak English yesterday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made friends with someone new yesterday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did something interesting after school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made a list last week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did some cooking last week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did a crossword puzzle at the weekend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43608" y="620688"/>
            <a:ext cx="6552728" cy="49552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 smtClean="0"/>
              <a:t>Complete the following sentence stems:</a:t>
            </a:r>
          </a:p>
          <a:p>
            <a:endParaRPr lang="en-GB" dirty="0"/>
          </a:p>
          <a:p>
            <a:r>
              <a:rPr lang="en-GB" dirty="0" smtClean="0"/>
              <a:t>I usually do my homework ...............................................</a:t>
            </a:r>
          </a:p>
          <a:p>
            <a:endParaRPr lang="en-GB" dirty="0"/>
          </a:p>
          <a:p>
            <a:r>
              <a:rPr lang="en-GB" dirty="0" smtClean="0"/>
              <a:t>I am making a big effort to ...............................................</a:t>
            </a:r>
          </a:p>
          <a:p>
            <a:endParaRPr lang="en-GB" dirty="0"/>
          </a:p>
          <a:p>
            <a:r>
              <a:rPr lang="en-GB" dirty="0" smtClean="0"/>
              <a:t>I think doing a sport is.......................................................</a:t>
            </a:r>
          </a:p>
          <a:p>
            <a:endParaRPr lang="en-GB" dirty="0"/>
          </a:p>
          <a:p>
            <a:r>
              <a:rPr lang="en-GB" dirty="0" smtClean="0"/>
              <a:t>I am doing this English course because ..........................</a:t>
            </a:r>
          </a:p>
          <a:p>
            <a:endParaRPr lang="en-GB" dirty="0"/>
          </a:p>
          <a:p>
            <a:r>
              <a:rPr lang="en-GB" dirty="0" smtClean="0"/>
              <a:t>Doing the cooking is .........................................................</a:t>
            </a:r>
          </a:p>
          <a:p>
            <a:endParaRPr lang="en-GB" dirty="0"/>
          </a:p>
          <a:p>
            <a:r>
              <a:rPr lang="en-GB" dirty="0" smtClean="0"/>
              <a:t>When I make a mistake, I usually .....................................</a:t>
            </a:r>
          </a:p>
          <a:p>
            <a:endParaRPr lang="en-GB" dirty="0"/>
          </a:p>
          <a:p>
            <a:r>
              <a:rPr lang="en-GB" dirty="0" smtClean="0"/>
              <a:t>Doing the test on Friday morning is ...................................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@janetbianchini 2012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7755D-DA0C-41EA-A90F-BA06105940B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35696" y="188640"/>
            <a:ext cx="5832648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You have 2 minutes to create a short paragraph combining the following expressions with MAKE or DO!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111</TotalTime>
  <Words>564</Words>
  <Application>Microsoft Office PowerPoint</Application>
  <PresentationFormat>On-screen Show (4:3)</PresentationFormat>
  <Paragraphs>126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MAKE AND DO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n/a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AND DO</dc:title>
  <dc:creator>LLJ Bianchini</dc:creator>
  <cp:lastModifiedBy>LLJ Bianchini</cp:lastModifiedBy>
  <cp:revision>13</cp:revision>
  <dcterms:created xsi:type="dcterms:W3CDTF">2012-10-01T22:01:23Z</dcterms:created>
  <dcterms:modified xsi:type="dcterms:W3CDTF">2012-10-02T00:00:49Z</dcterms:modified>
</cp:coreProperties>
</file>